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0" r:id="rId2"/>
    <p:sldId id="276" r:id="rId3"/>
    <p:sldId id="260" r:id="rId4"/>
    <p:sldId id="264" r:id="rId5"/>
    <p:sldId id="266" r:id="rId6"/>
    <p:sldId id="267" r:id="rId7"/>
    <p:sldId id="277" r:id="rId8"/>
    <p:sldId id="269" r:id="rId9"/>
    <p:sldId id="278" r:id="rId10"/>
    <p:sldId id="275" r:id="rId11"/>
  </p:sldIdLst>
  <p:sldSz cx="9036050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2C06"/>
    <a:srgbClr val="F33535"/>
    <a:srgbClr val="FB5837"/>
    <a:srgbClr val="EF0E0E"/>
    <a:srgbClr val="FDA08D"/>
    <a:srgbClr val="F8A717"/>
    <a:srgbClr val="5D1122"/>
    <a:srgbClr val="A2240E"/>
    <a:srgbClr val="570000"/>
    <a:srgbClr val="C812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38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9506" y="589241"/>
            <a:ext cx="6777038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9506" y="1891070"/>
            <a:ext cx="6777038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730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18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522" y="897613"/>
            <a:ext cx="7793593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522" y="2409468"/>
            <a:ext cx="7793593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880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1229" y="958453"/>
            <a:ext cx="3840321" cy="22844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500" y="958453"/>
            <a:ext cx="3840321" cy="22844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086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405" y="191691"/>
            <a:ext cx="7793593" cy="69592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406" y="882610"/>
            <a:ext cx="3822672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406" y="1315164"/>
            <a:ext cx="3822672" cy="193440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4500" y="882610"/>
            <a:ext cx="384149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4500" y="1315164"/>
            <a:ext cx="3841498" cy="193440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733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78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406" y="240030"/>
            <a:ext cx="2914361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1498" y="518398"/>
            <a:ext cx="4574500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406" y="1080135"/>
            <a:ext cx="2914361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030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406" y="240030"/>
            <a:ext cx="2914361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41498" y="518398"/>
            <a:ext cx="4574500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406" y="1080135"/>
            <a:ext cx="2914361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971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5711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6423" y="191691"/>
            <a:ext cx="1948398" cy="305121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1229" y="191691"/>
            <a:ext cx="5732244" cy="305121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747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229" y="191691"/>
            <a:ext cx="7793593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229" y="958453"/>
            <a:ext cx="7793593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1229" y="3337084"/>
            <a:ext cx="203311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382C-933B-4CE6-B8CA-83ED417836A8}" type="datetimeFigureOut">
              <a:rPr lang="nl-NL" smtClean="0"/>
              <a:t>28-1-2023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93192" y="3337084"/>
            <a:ext cx="304966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81710" y="3337084"/>
            <a:ext cx="203311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DED09-4A8D-45C5-8846-938C78E54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6312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www.kuleuven.be/wieiswie/nl/person/00023287/photo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C753107-6E20-C256-2C74-D98DBA21F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" t="1638" r="1" b="78349"/>
          <a:stretch/>
        </p:blipFill>
        <p:spPr>
          <a:xfrm>
            <a:off x="241345" y="939111"/>
            <a:ext cx="8536884" cy="246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59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C753107-6E20-C256-2C74-D98DBA21F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" t="1638" r="1" b="78349"/>
          <a:stretch/>
        </p:blipFill>
        <p:spPr>
          <a:xfrm>
            <a:off x="241345" y="939111"/>
            <a:ext cx="8536884" cy="246269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76C4C52-38C3-9ACF-5A29-0376CDD9FE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" t="70749" b="10963"/>
          <a:stretch/>
        </p:blipFill>
        <p:spPr>
          <a:xfrm>
            <a:off x="257821" y="939111"/>
            <a:ext cx="8520408" cy="223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8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6906" y="-35143"/>
            <a:ext cx="3424527" cy="3009255"/>
          </a:xfrm>
        </p:spPr>
        <p:txBody>
          <a:bodyPr>
            <a:normAutofit/>
          </a:bodyPr>
          <a:lstStyle/>
          <a:p>
            <a:pPr algn="l"/>
            <a:endParaRPr lang="nl-NL" sz="3096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6905" y="3018311"/>
            <a:ext cx="3424527" cy="510968"/>
          </a:xfrm>
        </p:spPr>
        <p:txBody>
          <a:bodyPr>
            <a:normAutofit/>
          </a:bodyPr>
          <a:lstStyle/>
          <a:p>
            <a:pPr algn="l"/>
            <a:endParaRPr lang="nl-NL"/>
          </a:p>
        </p:txBody>
      </p:sp>
      <p:pic>
        <p:nvPicPr>
          <p:cNvPr id="5" name="Afbeelding 4" descr="Afbeelding met person, persoon, muur, kostuum&#10;&#10;Automatisch gegenereerde beschrijving">
            <a:extLst>
              <a:ext uri="{FF2B5EF4-FFF2-40B4-BE49-F238E27FC236}">
                <a16:creationId xmlns:a16="http://schemas.microsoft.com/office/drawing/2014/main" id="{C515B5AF-8983-75B0-071D-27B782DC38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335"/>
          <a:stretch/>
        </p:blipFill>
        <p:spPr>
          <a:xfrm>
            <a:off x="4616760" y="-459109"/>
            <a:ext cx="4419293" cy="4518681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42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6906" y="-35143"/>
            <a:ext cx="3424527" cy="3009255"/>
          </a:xfrm>
        </p:spPr>
        <p:txBody>
          <a:bodyPr>
            <a:normAutofit/>
          </a:bodyPr>
          <a:lstStyle/>
          <a:p>
            <a:pPr algn="l"/>
            <a:endParaRPr lang="nl-NL" sz="3096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6905" y="3018311"/>
            <a:ext cx="3424527" cy="510968"/>
          </a:xfrm>
        </p:spPr>
        <p:txBody>
          <a:bodyPr>
            <a:normAutofit/>
          </a:bodyPr>
          <a:lstStyle/>
          <a:p>
            <a:pPr algn="l"/>
            <a:endParaRPr lang="nl-NL"/>
          </a:p>
        </p:txBody>
      </p:sp>
      <p:pic>
        <p:nvPicPr>
          <p:cNvPr id="4" name="Afbeelding 3" descr="Afbeelding met muziek, elektrisch orgel, klavier&#10;&#10;Automatisch gegenereerde beschrijving">
            <a:extLst>
              <a:ext uri="{FF2B5EF4-FFF2-40B4-BE49-F238E27FC236}">
                <a16:creationId xmlns:a16="http://schemas.microsoft.com/office/drawing/2014/main" id="{1CF6F5E7-58E9-AACD-E1AE-90277DAC7A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0" b="-2"/>
          <a:stretch/>
        </p:blipFill>
        <p:spPr>
          <a:xfrm>
            <a:off x="512737" y="877279"/>
            <a:ext cx="3899150" cy="3101801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115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6906" y="-35143"/>
            <a:ext cx="3424527" cy="3009255"/>
          </a:xfrm>
        </p:spPr>
        <p:txBody>
          <a:bodyPr>
            <a:normAutofit/>
          </a:bodyPr>
          <a:lstStyle/>
          <a:p>
            <a:pPr algn="l"/>
            <a:endParaRPr lang="nl-NL" sz="3096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6905" y="3018311"/>
            <a:ext cx="3424527" cy="510968"/>
          </a:xfrm>
        </p:spPr>
        <p:txBody>
          <a:bodyPr>
            <a:normAutofit/>
          </a:bodyPr>
          <a:lstStyle/>
          <a:p>
            <a:pPr algn="l"/>
            <a:endParaRPr lang="nl-NL"/>
          </a:p>
        </p:txBody>
      </p:sp>
      <p:pic>
        <p:nvPicPr>
          <p:cNvPr id="5" name="Afbeelding 4" descr="Afbeelding met person, persoon, muur, kostuum&#10;&#10;Automatisch gegenereerde beschrijving">
            <a:extLst>
              <a:ext uri="{FF2B5EF4-FFF2-40B4-BE49-F238E27FC236}">
                <a16:creationId xmlns:a16="http://schemas.microsoft.com/office/drawing/2014/main" id="{C515B5AF-8983-75B0-071D-27B782DC38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335"/>
          <a:stretch/>
        </p:blipFill>
        <p:spPr>
          <a:xfrm>
            <a:off x="4616760" y="-459109"/>
            <a:ext cx="4419293" cy="4518681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4" name="Afbeelding 3" descr="Afbeelding met buiten, boom, gebouw, persoon&#10;&#10;Automatisch gegenereerde beschrijving">
            <a:extLst>
              <a:ext uri="{FF2B5EF4-FFF2-40B4-BE49-F238E27FC236}">
                <a16:creationId xmlns:a16="http://schemas.microsoft.com/office/drawing/2014/main" id="{8A9BCCB1-2BFE-ABE2-FB50-E600E3C242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r="12380" b="9091"/>
          <a:stretch/>
        </p:blipFill>
        <p:spPr>
          <a:xfrm>
            <a:off x="2611423" y="-459109"/>
            <a:ext cx="6424631" cy="451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60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128973" y="314079"/>
            <a:ext cx="4890523" cy="1539493"/>
          </a:xfrm>
        </p:spPr>
        <p:txBody>
          <a:bodyPr>
            <a:normAutofit/>
          </a:bodyPr>
          <a:lstStyle/>
          <a:p>
            <a:pPr algn="l"/>
            <a:endParaRPr lang="nl-NL" sz="3347">
              <a:solidFill>
                <a:srgbClr val="FFFFFF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128974" y="2017332"/>
            <a:ext cx="4890523" cy="1147495"/>
          </a:xfrm>
        </p:spPr>
        <p:txBody>
          <a:bodyPr>
            <a:normAutofit/>
          </a:bodyPr>
          <a:lstStyle/>
          <a:p>
            <a:pPr algn="l"/>
            <a:endParaRPr lang="nl-NL">
              <a:solidFill>
                <a:srgbClr val="FFFFFF"/>
              </a:solidFill>
            </a:endParaRPr>
          </a:p>
        </p:txBody>
      </p:sp>
      <p:pic>
        <p:nvPicPr>
          <p:cNvPr id="4" name="Afbeelding 3" descr="photo">
            <a:extLst>
              <a:ext uri="{FF2B5EF4-FFF2-40B4-BE49-F238E27FC236}">
                <a16:creationId xmlns:a16="http://schemas.microsoft.com/office/drawing/2014/main" id="{0FD11FBE-46F7-689F-B307-E182840CE304}"/>
              </a:ext>
            </a:extLst>
          </p:cNvPr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5" r="14140" b="-2"/>
          <a:stretch>
            <a:fillRect/>
          </a:stretch>
        </p:blipFill>
        <p:spPr bwMode="auto">
          <a:xfrm>
            <a:off x="769177" y="131370"/>
            <a:ext cx="1904446" cy="3328416"/>
          </a:xfrm>
          <a:custGeom>
            <a:avLst/>
            <a:gdLst/>
            <a:ahLst/>
            <a:cxnLst/>
            <a:rect l="l" t="t" r="r" b="b"/>
            <a:pathLst>
              <a:path w="2569597" h="5051526">
                <a:moveTo>
                  <a:pt x="2525763" y="0"/>
                </a:moveTo>
                <a:lnTo>
                  <a:pt x="2569597" y="2214"/>
                </a:lnTo>
                <a:lnTo>
                  <a:pt x="2569597" y="5049313"/>
                </a:lnTo>
                <a:lnTo>
                  <a:pt x="2525763" y="5051526"/>
                </a:lnTo>
                <a:cubicBezTo>
                  <a:pt x="1130823" y="5051526"/>
                  <a:pt x="0" y="3920703"/>
                  <a:pt x="0" y="2525763"/>
                </a:cubicBezTo>
                <a:cubicBezTo>
                  <a:pt x="0" y="1130823"/>
                  <a:pt x="1130823" y="0"/>
                  <a:pt x="2525763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426184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25109" y="688686"/>
            <a:ext cx="3424527" cy="3009255"/>
          </a:xfrm>
        </p:spPr>
        <p:txBody>
          <a:bodyPr>
            <a:normAutofit/>
          </a:bodyPr>
          <a:lstStyle/>
          <a:p>
            <a:pPr algn="l"/>
            <a:endParaRPr lang="nl-NL" sz="3096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6905" y="3018311"/>
            <a:ext cx="3424527" cy="510968"/>
          </a:xfrm>
        </p:spPr>
        <p:txBody>
          <a:bodyPr>
            <a:normAutofit/>
          </a:bodyPr>
          <a:lstStyle/>
          <a:p>
            <a:pPr algn="l"/>
            <a:endParaRPr lang="nl-NL"/>
          </a:p>
        </p:txBody>
      </p:sp>
      <p:pic>
        <p:nvPicPr>
          <p:cNvPr id="5" name="Afbeelding 4" descr="Afbeelding met person, persoon, muur, kostuum&#10;&#10;Automatisch gegenereerde beschrijving">
            <a:extLst>
              <a:ext uri="{FF2B5EF4-FFF2-40B4-BE49-F238E27FC236}">
                <a16:creationId xmlns:a16="http://schemas.microsoft.com/office/drawing/2014/main" id="{C515B5AF-8983-75B0-071D-27B782DC38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335"/>
          <a:stretch/>
        </p:blipFill>
        <p:spPr>
          <a:xfrm>
            <a:off x="4616760" y="-459109"/>
            <a:ext cx="4419293" cy="4518681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F048B19-7BD4-DBD5-0A22-ADA371FF7E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0" b="17728"/>
          <a:stretch/>
        </p:blipFill>
        <p:spPr bwMode="auto">
          <a:xfrm>
            <a:off x="4764675" y="-459109"/>
            <a:ext cx="4265600" cy="4657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1252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84682A-DE87-A7D7-5E6C-E1BF6E40F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7E2347A-0E98-2675-EA33-3E55AE647B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20929F5-DFDF-2CC1-B168-B9BD6F2CBF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8" r="-1" b="15407"/>
          <a:stretch/>
        </p:blipFill>
        <p:spPr bwMode="auto">
          <a:xfrm>
            <a:off x="5410136" y="-549961"/>
            <a:ext cx="4419293" cy="4518681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18931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84682A-DE87-A7D7-5E6C-E1BF6E40F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7E2347A-0E98-2675-EA33-3E55AE647B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0957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1B0202"/>
          </a:fgClr>
          <a:bgClr>
            <a:srgbClr val="57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46ABCC6-3A82-223B-4078-2928989A7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" t="21553" r="1" b="66651"/>
          <a:stretch/>
        </p:blipFill>
        <p:spPr>
          <a:xfrm>
            <a:off x="36343" y="0"/>
            <a:ext cx="9036050" cy="362291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AD390BAB-C3C9-29E4-F9B9-03DD4618C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 </a:t>
            </a:r>
            <a:endParaRPr lang="nl-BE" dirty="0"/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5E3523F7-9CDE-4772-87CF-0723713C8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017" y="1127126"/>
            <a:ext cx="1298019" cy="1827212"/>
          </a:xfr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246B038-8971-B13D-7252-A75A1EDE0C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" t="21553" r="1" b="36119"/>
          <a:stretch/>
        </p:blipFill>
        <p:spPr>
          <a:xfrm>
            <a:off x="2100653" y="-31945"/>
            <a:ext cx="4821662" cy="2892756"/>
          </a:xfrm>
          <a:prstGeom prst="rect">
            <a:avLst/>
          </a:prstGeom>
        </p:spPr>
      </p:pic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8024FEDE-0547-90F6-EA09-84A6FBC753C6}"/>
              </a:ext>
            </a:extLst>
          </p:cNvPr>
          <p:cNvSpPr/>
          <p:nvPr/>
        </p:nvSpPr>
        <p:spPr>
          <a:xfrm>
            <a:off x="2704021" y="2506133"/>
            <a:ext cx="3669681" cy="826347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FA2C06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Buken</a:t>
            </a:r>
            <a:r>
              <a:rPr lang="nl-B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Sint-Antoniuskerk</a:t>
            </a:r>
          </a:p>
          <a:p>
            <a:pPr algn="ctr"/>
            <a:r>
              <a:rPr lang="nl-B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Zaterdag 25 maart 2023 om 20 uur</a:t>
            </a:r>
          </a:p>
        </p:txBody>
      </p:sp>
    </p:spTree>
    <p:extLst>
      <p:ext uri="{BB962C8B-B14F-4D97-AF65-F5344CB8AC3E}">
        <p14:creationId xmlns:p14="http://schemas.microsoft.com/office/powerpoint/2010/main" val="200310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11779</TotalTime>
  <Words>10</Words>
  <Application>Microsoft Office PowerPoint</Application>
  <PresentationFormat>Aangepast</PresentationFormat>
  <Paragraphs>3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Guy Verfaillie</dc:creator>
  <cp:lastModifiedBy>Guy Verfaillie</cp:lastModifiedBy>
  <cp:revision>34</cp:revision>
  <dcterms:created xsi:type="dcterms:W3CDTF">2020-03-14T11:22:59Z</dcterms:created>
  <dcterms:modified xsi:type="dcterms:W3CDTF">2023-01-28T16:24:18Z</dcterms:modified>
</cp:coreProperties>
</file>